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0000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55</c:v>
                </c:pt>
                <c:pt idx="2">
                  <c:v>61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808080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48</c:v>
                </c:pt>
                <c:pt idx="1">
                  <c:v>63</c:v>
                </c:pt>
                <c:pt idx="2">
                  <c:v>72</c:v>
                </c:pt>
                <c:pt idx="3">
                  <c:v>86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3B3B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5E5E5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404040"/>
          </a:solidFill>
          <a:latin typeface="Inter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welcome everyone. This deck is a sample file created by Technology Channel.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walk through each element and what it tests.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the photo is a generated landscape.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the chart data is editable inside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notes: thank the audience and share the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Relationship Id="rId4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1920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1</a:t>
            </a:r>
          </a:p>
        </p:txBody>
      </p:sp>
      <p:pic>
        <p:nvPicPr>
          <p:cNvPr id="4" name="Picture 3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1697355" cy="502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2468880"/>
            <a:ext cx="7863840" cy="146304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FFFFFF"/>
                </a:solidFill>
                <a:latin typeface="Poppins"/>
              </a:rPr>
              <a:t>Sample 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886200"/>
            <a:ext cx="7863840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B3B3B3"/>
                </a:solidFill>
                <a:latin typeface="Inter"/>
              </a:rPr>
              <a:t>A five-slide deck for testing viewers, converters and uploads.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1920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7863840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What is inside this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7863840" cy="429768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 dark title slide with the logo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 bullet list with real bullet characters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An image with a caption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A native, editable chart</a:t>
            </a:r>
          </a:p>
          <a:p>
            <a:pPr marL="292608" indent="-292608">
              <a:lnSpc>
                <a:spcPct val="110000"/>
              </a:lnSpc>
              <a:spcAft>
                <a:spcPts val="1000"/>
              </a:spcAft>
              <a:buFont typeface="Arial"/>
              <a:buChar char="•"/>
            </a:pPr>
            <a:r>
              <a:rPr sz="2200">
                <a:solidFill>
                  <a:srgbClr val="1A1A1A"/>
                </a:solidFill>
                <a:latin typeface="Inter"/>
              </a:rPr>
              <a:t>Speaker notes on every slide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1920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7863840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Images and captions</a:t>
            </a:r>
          </a:p>
        </p:txBody>
      </p:sp>
      <p:pic>
        <p:nvPicPr>
          <p:cNvPr id="5" name="Picture 4" descr="pptx-1920x1080-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892" y="1645920"/>
            <a:ext cx="4561027" cy="25655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691640"/>
            <a:ext cx="2845612" cy="2565577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404040"/>
                </a:solidFill>
                <a:latin typeface="Inter"/>
              </a:rPr>
              <a:t>JPEG remains the workhorse for photographs. It uses lossy compression that throws away detail the eye is unlikely to miss, which keeps files small but means every re-save loses a little quality. PNG is lossless and supports transparency, wh…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bl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1920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808080"/>
                </a:solidFill>
                <a:latin typeface="Inter"/>
              </a:rPr>
              <a:t>Sample Files by Technology Channel  · 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548640"/>
            <a:ext cx="7863840" cy="9144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>
                <a:solidFill>
                  <a:srgbClr val="000000"/>
                </a:solidFill>
                <a:latin typeface="Poppins"/>
              </a:rPr>
              <a:t>A native chart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554480"/>
          <a:ext cx="7863840" cy="438912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c-lockup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291072"/>
            <a:ext cx="925830" cy="274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31920" y="6309360"/>
            <a:ext cx="4572000" cy="2743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B3B3B3"/>
                </a:solidFill>
                <a:latin typeface="Inter"/>
              </a:rPr>
              <a:t>Sample Files by Technology Channel  · 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7863840" cy="128016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1">
                <a:solidFill>
                  <a:srgbClr val="FFFFFF"/>
                </a:solidFill>
                <a:latin typeface="Poppins"/>
              </a:rPr>
              <a:t>Thank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520440"/>
            <a:ext cx="7863840" cy="73152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B3B3B3"/>
                </a:solidFill>
                <a:latin typeface="Inter"/>
              </a:rPr>
              <a:t>More free sample files from Technology Channel · technologychannel.org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>Sample Files by Technology Channel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presentation - 5 slides</dc:title>
  <dc:subject>A five-slide sample PowerPoint</dc:subject>
  <dc:creator>Technology Channel</dc:creator>
  <cp:keywords>sample file, test file, dummy file, Technology Channel, Sample Files</cp:keywords>
  <dc:description>Sample Files by Technology Channel. Free to use for testing and development, including commercial projects. No attribution required.</dc:description>
  <cp:lastModifiedBy>Technology Channel</cp:lastModifiedBy>
  <cp:revision>1</cp:revision>
  <dcterms:created xsi:type="dcterms:W3CDTF">2026-01-15T09:00:00Z</dcterms:created>
  <dcterms:modified xsi:type="dcterms:W3CDTF">2026-01-15T09:00:00Z</dcterms:modified>
  <cp:category>Sample file</cp:category>
</cp:coreProperties>
</file>