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0000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55</c:v>
                </c:pt>
                <c:pt idx="2">
                  <c:v>61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808080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48</c:v>
                </c:pt>
                <c:pt idx="1">
                  <c:v>63</c:v>
                </c:pt>
                <c:pt idx="2">
                  <c:v>72</c:v>
                </c:pt>
                <c:pt idx="3">
                  <c:v>86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5E5E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40404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welcome everyone. This deck is a sample file created by Technology Channel.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walk through each element and what it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the photo is a generated landscape.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the chart data is editable inside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thank the audience and share the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Relationship Id="rId4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1</a:t>
            </a:r>
          </a:p>
        </p:txBody>
      </p:sp>
      <p:pic>
        <p:nvPicPr>
          <p:cNvPr id="4" name="Picture 3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1697355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468880"/>
            <a:ext cx="10911535" cy="14630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Poppins"/>
              </a:rPr>
              <a:t>Sample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8620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B3B3B3"/>
                </a:solidFill>
                <a:latin typeface="Inter"/>
              </a:rPr>
              <a:t>A five-slide deck for testing viewers, converters and uploads.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What is inside this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10911535" cy="429768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dark title slide with the logo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bullet list with real bullet characters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An image with a caption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native, editable chart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Speaker notes on every slide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Images and captions</a:t>
            </a:r>
          </a:p>
        </p:txBody>
      </p:sp>
      <p:pic>
        <p:nvPicPr>
          <p:cNvPr id="5" name="Picture 4" descr="pptx-1920x1080-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924" y="1645920"/>
            <a:ext cx="6328690" cy="3559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691640"/>
            <a:ext cx="4125644" cy="3559888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404040"/>
                </a:solidFill>
                <a:latin typeface="Inter"/>
              </a:rPr>
              <a:t>JPEG remains the workhorse for photographs. It uses lossy compression that throws away detail the eye is unlikely to miss, which keeps files small but means every re-save loses a little quality. PNG is lossless and supports transparency, wh…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10911535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A native chart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554480"/>
          <a:ext cx="10911535" cy="438912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9615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11535" cy="12801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Poppins"/>
              </a:rPr>
              <a:t>Thank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520440"/>
            <a:ext cx="10911535" cy="7315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B3B3B3"/>
                </a:solidFill>
                <a:latin typeface="Inter"/>
              </a:rPr>
              <a:t>More free sample files from Technology Channel · technologychannel.org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>Sample Files by Technology Channel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presentation - 5 slides</dc:title>
  <dc:subject>A five-slide sample PowerPoint</dc:subject>
  <dc:creator>Technology Channel</dc:creator>
  <cp:keywords>sample file, test file, dummy file, Technology Channel, Sample Files</cp:keywords>
  <dc:description>Sample Files by Technology Channel. Free to use for testing and development, including commercial projects. No attribution required.</dc:description>
  <cp:lastModifiedBy>Technology Channel</cp:lastModifiedBy>
  <cp:revision>1</cp:revision>
  <dcterms:created xsi:type="dcterms:W3CDTF">2026-01-15T09:00:00Z</dcterms:created>
  <dcterms:modified xsi:type="dcterms:W3CDTF">2026-01-15T09:00:00Z</dcterms:modified>
  <cp:category>Sample file</cp:category>
</cp:coreProperties>
</file>