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0000"/>
            </a:solidFill>
          </c:spPr>
          <c:cat>
            <c:strRef>
              <c:f>Sheet1!$A$2:$A$6</c:f>
              <c:strCache>
                <c:ptCount val="5"/>
                <c:pt idx="0">
                  <c:v>Electronics</c:v>
                </c:pt>
                <c:pt idx="1">
                  <c:v>Office</c:v>
                </c:pt>
                <c:pt idx="2">
                  <c:v>Software</c:v>
                </c:pt>
                <c:pt idx="3">
                  <c:v>Books</c:v>
                </c:pt>
                <c:pt idx="4">
                  <c:v>Accessories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</c:v>
                </c:pt>
                <c:pt idx="1">
                  <c:v>64</c:v>
                </c:pt>
                <c:pt idx="2">
                  <c:v>88</c:v>
                </c:pt>
                <c:pt idx="3">
                  <c:v>35</c:v>
                </c:pt>
                <c:pt idx="4">
                  <c:v>42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808080"/>
            </a:solidFill>
          </c:spPr>
          <c:cat>
            <c:strRef>
              <c:f>Sheet1!$A$2:$A$6</c:f>
              <c:strCache>
                <c:ptCount val="5"/>
                <c:pt idx="0">
                  <c:v>Electronics</c:v>
                </c:pt>
                <c:pt idx="1">
                  <c:v>Office</c:v>
                </c:pt>
                <c:pt idx="2">
                  <c:v>Software</c:v>
                </c:pt>
                <c:pt idx="3">
                  <c:v>Books</c:v>
                </c:pt>
                <c:pt idx="4">
                  <c:v>Accessories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138</c:v>
                </c:pt>
                <c:pt idx="1">
                  <c:v>70</c:v>
                </c:pt>
                <c:pt idx="2">
                  <c:v>104</c:v>
                </c:pt>
                <c:pt idx="3">
                  <c:v>31</c:v>
                </c:pt>
                <c:pt idx="4">
                  <c:v>50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5E5E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40404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Uploads</c:v>
                </c:pt>
              </c:strCache>
            </c:strRef>
          </c:tx>
          <c:spPr>
            <a:ln w="31750">
              <a:solidFill>
                <a:srgbClr val="000000"/>
              </a:solidFill>
            </a:ln>
          </c:spPr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</c:v>
                </c:pt>
                <c:pt idx="1">
                  <c:v>18</c:v>
                </c:pt>
                <c:pt idx="2">
                  <c:v>22</c:v>
                </c:pt>
                <c:pt idx="3">
                  <c:v>30</c:v>
                </c:pt>
                <c:pt idx="4">
                  <c:v>28</c:v>
                </c:pt>
                <c:pt idx="5">
                  <c:v>35</c:v>
                </c:pt>
                <c:pt idx="6">
                  <c:v>41</c:v>
                </c:pt>
                <c:pt idx="7">
                  <c:v>47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Errors</c:v>
                </c:pt>
              </c:strCache>
            </c:strRef>
          </c:tx>
          <c:spPr>
            <a:ln w="31750">
              <a:solidFill>
                <a:srgbClr val="808080"/>
              </a:solidFill>
            </a:ln>
          </c:spPr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E5E5E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rgbClr val="40404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00000"/>
              </a:solidFill>
            </c:spPr>
          </c:dPt>
          <c:dPt>
            <c:idx val="1"/>
            <c:spPr>
              <a:solidFill>
                <a:srgbClr val="808080"/>
              </a:solidFill>
            </c:spPr>
          </c:dPt>
          <c:dPt>
            <c:idx val="2"/>
            <c:spPr>
              <a:solidFill>
                <a:srgbClr val="B3B3B3"/>
              </a:solidFill>
            </c:spPr>
          </c:dPt>
          <c:dPt>
            <c:idx val="3"/>
            <c:spPr>
              <a:solidFill>
                <a:srgbClr val="E5E5E5"/>
              </a:solidFill>
            </c:spPr>
          </c:dPt>
          <c:dPt>
            <c:idx val="4"/>
            <c:spPr>
              <a:solidFill>
                <a:srgbClr val="404040"/>
              </a:solidFill>
            </c:spPr>
          </c:dPt>
          <c:cat>
            <c:strRef>
              <c:f>Sheet1!$A$2:$A$6</c:f>
              <c:strCache>
                <c:ptCount val="5"/>
                <c:pt idx="0">
                  <c:v>PDF</c:v>
                </c:pt>
                <c:pt idx="1">
                  <c:v>Images</c:v>
                </c:pt>
                <c:pt idx="2">
                  <c:v>Video</c:v>
                </c:pt>
                <c:pt idx="3">
                  <c:v>Data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  <c:pt idx="4">
                  <c:v>8</c:v>
                </c:pt>
              </c:numCache>
            </c:numRef>
          </c:val>
        </c:ser>
      </c:pieChart>
    </c:plotArea>
    <c:legend>
      <c:legendPos/>
      <c:overlay val="0"/>
    </c:legend>
    <c:dispBlanksAs val="gap"/>
  </c:chart>
  <c:txPr>
    <a:bodyPr/>
    <a:lstStyle/>
    <a:p>
      <a:pPr>
        <a:defRPr sz="1200">
          <a:solidFill>
            <a:srgbClr val="40404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Column chart.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Line chart.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Pie chart.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4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Relationship Id="rId4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Relationship Id="rId4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1</a:t>
            </a:r>
          </a:p>
        </p:txBody>
      </p:sp>
      <p:pic>
        <p:nvPicPr>
          <p:cNvPr id="4" name="Picture 3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1697355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2468880"/>
            <a:ext cx="10911535" cy="146304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Poppins"/>
              </a:rPr>
              <a:t>Charts and tables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8620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B3B3B3"/>
                </a:solidFill>
                <a:latin typeface="Inter"/>
              </a:rPr>
              <a:t>Native, editable charts and tables for conversion tests.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Column chart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554480"/>
          <a:ext cx="10911535" cy="438912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Line chart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554480"/>
          <a:ext cx="10911535" cy="438912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Pie chart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554480"/>
          <a:ext cx="10911535" cy="438912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645920"/>
          <a:ext cx="10911535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2727883"/>
                <a:gridCol w="2727883"/>
                <a:gridCol w="2727886"/>
              </a:tblGrid>
              <a:tr h="4114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Poppins"/>
                        </a:rPr>
                        <a:t>Format</a:t>
                      </a:r>
                    </a:p>
                  </a:txBody>
                  <a:tcPr marL="109728" marR="109728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Poppins"/>
                        </a:rPr>
                        <a:t>Files</a:t>
                      </a:r>
                    </a:p>
                  </a:txBody>
                  <a:tcPr marL="109728" marR="109728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Poppins"/>
                        </a:rPr>
                        <a:t>Smallest</a:t>
                      </a:r>
                    </a:p>
                  </a:txBody>
                  <a:tcPr marL="109728" marR="109728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Poppins"/>
                        </a:rPr>
                        <a:t>Largest</a:t>
                      </a:r>
                    </a:p>
                  </a:txBody>
                  <a:tcPr marL="109728" marR="109728">
                    <a:solidFill>
                      <a:srgbClr val="000000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PDF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11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2 KB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9.9 MB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JPG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13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8 KB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9.9 MB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MP4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200 KB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19 MB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CSV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8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 KB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12 MB</a:t>
                      </a:r>
                    </a:p>
                  </a:txBody>
                  <a:tcPr marL="109728" marR="109728">
                    <a:solidFill>
                      <a:srgbClr val="F5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ZIP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8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22 B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A1A1A"/>
                          </a:solidFill>
                          <a:latin typeface="Inter"/>
                        </a:rPr>
                        <a:t>10 MB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11535" cy="128016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1">
                <a:solidFill>
                  <a:srgbClr val="FFFFFF"/>
                </a:solidFill>
                <a:latin typeface="Poppins"/>
              </a:rPr>
              <a:t>Thank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520440"/>
            <a:ext cx="10911535" cy="7315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B3B3B3"/>
                </a:solidFill>
                <a:latin typeface="Inter"/>
              </a:rPr>
              <a:t>More free sample files from Technology Channel · technologychannel.org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>Sample Files by Technology Channel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presentation with charts and tables</dc:title>
  <dc:subject>Editable charts and tables</dc:subject>
  <dc:creator>Technology Channel</dc:creator>
  <cp:keywords>sample file, test file, dummy file, Technology Channel, Sample Files</cp:keywords>
  <dc:description>Sample Files by Technology Channel. Free to use for testing and development, including commercial projects. No attribution required.</dc:description>
  <cp:lastModifiedBy>Technology Channel</cp:lastModifiedBy>
  <cp:revision>1</cp:revision>
  <dcterms:created xsi:type="dcterms:W3CDTF">2026-01-15T09:00:00Z</dcterms:created>
  <dcterms:modified xsi:type="dcterms:W3CDTF">2026-01-15T09:00:00Z</dcterms:modified>
  <cp:category>Sample file</cp:category>
</cp:coreProperties>
</file>