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Image-heavy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Full-bleed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Image beside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Grid of four 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Second full-bleed.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Caption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1</a:t>
            </a:r>
          </a:p>
        </p:txBody>
      </p:sp>
      <p:pic>
        <p:nvPicPr>
          <p:cNvPr id="4" name="Picture 3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1697355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2468880"/>
            <a:ext cx="10911535" cy="146304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Poppins"/>
              </a:rPr>
              <a:t>A deck full of photos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8620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B3B3B3"/>
                </a:solidFill>
                <a:latin typeface="Inter"/>
              </a:rPr>
              <a:t>Full-bleed, side-by-side and grid image layouts.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Picture 3" descr="pptx-1920x1080-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394960"/>
            <a:ext cx="12191695" cy="14630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32120"/>
            <a:ext cx="10911535" cy="54864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FFFFFF"/>
                </a:solidFill>
                <a:latin typeface="Poppins"/>
              </a:rPr>
              <a:t>Full-bleed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961888"/>
            <a:ext cx="7315017" cy="36576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B3B3B3"/>
                </a:solidFill>
                <a:latin typeface="Inter"/>
              </a:rPr>
              <a:t>A 1920 × 1080 JPEG stretched edge to edge.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Photo with text</a:t>
            </a:r>
          </a:p>
        </p:txBody>
      </p:sp>
      <p:pic>
        <p:nvPicPr>
          <p:cNvPr id="5" name="Picture 4" descr="pptx-1920x1080-3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924" y="1645920"/>
            <a:ext cx="6328690" cy="3559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1691640"/>
            <a:ext cx="4125644" cy="3559888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404040"/>
                </a:solidFill>
                <a:latin typeface="Inter"/>
              </a:rPr>
              <a:t>JPEG remains the workhorse for photographs. It uses lossy compression that throws away detail the eye is unlikely to miss, which keeps files small but means every re-save loses a little quality. PNG is lossless and supports transparency, which makes it the usual choice for screenshots, logos and interface graphics, at the cost of larger files for photographic content.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Four-photo grid</a:t>
            </a:r>
          </a:p>
        </p:txBody>
      </p:sp>
      <p:pic>
        <p:nvPicPr>
          <p:cNvPr id="5" name="Picture 4" descr="pptx-1920x1080-32.jpg"/>
          <p:cNvPicPr>
            <a:picLocks noChangeAspect="1"/>
          </p:cNvPicPr>
          <p:nvPr/>
        </p:nvPicPr>
        <p:blipFill>
          <a:blip r:embed="rId4"/>
          <a:srcRect t="16903" b="16903"/>
          <a:stretch>
            <a:fillRect/>
          </a:stretch>
        </p:blipFill>
        <p:spPr>
          <a:xfrm>
            <a:off x="640080" y="1554480"/>
            <a:ext cx="5341467" cy="1988820"/>
          </a:xfrm>
          <a:prstGeom prst="rect">
            <a:avLst/>
          </a:prstGeom>
        </p:spPr>
      </p:pic>
      <p:pic>
        <p:nvPicPr>
          <p:cNvPr id="6" name="Picture 5" descr="pptx-1920x1080-33.jpg"/>
          <p:cNvPicPr>
            <a:picLocks noChangeAspect="1"/>
          </p:cNvPicPr>
          <p:nvPr/>
        </p:nvPicPr>
        <p:blipFill>
          <a:blip r:embed="rId5"/>
          <a:srcRect t="16903" b="16903"/>
          <a:stretch>
            <a:fillRect/>
          </a:stretch>
        </p:blipFill>
        <p:spPr>
          <a:xfrm>
            <a:off x="6210147" y="1554480"/>
            <a:ext cx="5341467" cy="1988820"/>
          </a:xfrm>
          <a:prstGeom prst="rect">
            <a:avLst/>
          </a:prstGeom>
        </p:spPr>
      </p:pic>
      <p:pic>
        <p:nvPicPr>
          <p:cNvPr id="7" name="Picture 6" descr="pptx-1920x1080-34.jpg"/>
          <p:cNvPicPr>
            <a:picLocks noChangeAspect="1"/>
          </p:cNvPicPr>
          <p:nvPr/>
        </p:nvPicPr>
        <p:blipFill>
          <a:blip r:embed="rId6"/>
          <a:srcRect t="16903" b="16903"/>
          <a:stretch>
            <a:fillRect/>
          </a:stretch>
        </p:blipFill>
        <p:spPr>
          <a:xfrm>
            <a:off x="640080" y="3771900"/>
            <a:ext cx="5341467" cy="1988820"/>
          </a:xfrm>
          <a:prstGeom prst="rect">
            <a:avLst/>
          </a:prstGeom>
        </p:spPr>
      </p:pic>
      <p:pic>
        <p:nvPicPr>
          <p:cNvPr id="8" name="Picture 7" descr="pptx-1920x1080-35.jpg"/>
          <p:cNvPicPr>
            <a:picLocks noChangeAspect="1"/>
          </p:cNvPicPr>
          <p:nvPr/>
        </p:nvPicPr>
        <p:blipFill>
          <a:blip r:embed="rId7"/>
          <a:srcRect t="16903" b="16903"/>
          <a:stretch>
            <a:fillRect/>
          </a:stretch>
        </p:blipFill>
        <p:spPr>
          <a:xfrm>
            <a:off x="6210147" y="3771900"/>
            <a:ext cx="5341467" cy="19888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Picture 3" descr="pptx-1920x1080-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394960"/>
            <a:ext cx="12191695" cy="14630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32120"/>
            <a:ext cx="10911535" cy="54864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FFFFFF"/>
                </a:solidFill>
                <a:latin typeface="Poppins"/>
              </a:rPr>
              <a:t>Another full-bleed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961888"/>
            <a:ext cx="7315017" cy="36576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B3B3B3"/>
                </a:solidFill>
                <a:latin typeface="Inter"/>
              </a:rPr>
              <a:t>Generated landscapes are free of licensing restrictions.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Image and caption</a:t>
            </a:r>
          </a:p>
        </p:txBody>
      </p:sp>
      <p:pic>
        <p:nvPicPr>
          <p:cNvPr id="5" name="Picture 4" descr="pptx-1920x1080-3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924" y="1645920"/>
            <a:ext cx="6328690" cy="3559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1691640"/>
            <a:ext cx="4125644" cy="3559888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404040"/>
                </a:solidFill>
                <a:latin typeface="Inter"/>
              </a:rPr>
              <a:t>The sample files in this collection include clearly fictional metadata, such as a public landmark instead of a home address, an invented camera and the Technology Channel name as author, so you can test metadata handling without exposing anyone's real information.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11535" cy="128016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1">
                <a:solidFill>
                  <a:srgbClr val="FFFFFF"/>
                </a:solidFill>
                <a:latin typeface="Poppins"/>
              </a:rPr>
              <a:t>Thank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520440"/>
            <a:ext cx="10911535" cy="7315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B3B3B3"/>
                </a:solidFill>
                <a:latin typeface="Inter"/>
              </a:rPr>
              <a:t>More free sample files from Technology Channel · technologychannel.org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>Sample Files by Technology Channel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presentation with images</dc:title>
  <dc:subject>A sample PowerPoint full of photos</dc:subject>
  <dc:creator>Technology Channel</dc:creator>
  <cp:keywords>sample file, test file, dummy file, Technology Channel, Sample Files</cp:keywords>
  <dc:description>Sample Files by Technology Channel. Free to use for testing and development, including commercial projects. No attribution required.</dc:description>
  <cp:lastModifiedBy>Technology Channel</cp:lastModifiedBy>
  <cp:revision>1</cp:revision>
  <dcterms:created xsi:type="dcterms:W3CDTF">2026-01-15T09:00:00Z</dcterms:created>
  <dcterms:modified xsi:type="dcterms:W3CDTF">2026-01-15T09:00:00Z</dcterms:modified>
  <cp:category>Sample file</cp:category>
</cp:coreProperties>
</file>